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0A0A0"/>
    <a:srgbClr val="0099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8E4DA3F-8B63-4481-B664-A926380C73CA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4DCF50-5201-4306-90FF-1DEBC10AD784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DA3F-8B63-4481-B664-A926380C73CA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DCF50-5201-4306-90FF-1DEBC10AD7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8E4DA3F-8B63-4481-B664-A926380C73CA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4DCF50-5201-4306-90FF-1DEBC10AD7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DA3F-8B63-4481-B664-A926380C73CA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DCF50-5201-4306-90FF-1DEBC10AD7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E4DA3F-8B63-4481-B664-A926380C73CA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14DCF50-5201-4306-90FF-1DEBC10AD784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DA3F-8B63-4481-B664-A926380C73CA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DCF50-5201-4306-90FF-1DEBC10AD7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DA3F-8B63-4481-B664-A926380C73CA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DCF50-5201-4306-90FF-1DEBC10AD7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DA3F-8B63-4481-B664-A926380C73CA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DCF50-5201-4306-90FF-1DEBC10AD7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E4DA3F-8B63-4481-B664-A926380C73CA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DCF50-5201-4306-90FF-1DEBC10AD7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DA3F-8B63-4481-B664-A926380C73CA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DCF50-5201-4306-90FF-1DEBC10AD7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DA3F-8B63-4481-B664-A926380C73CA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DCF50-5201-4306-90FF-1DEBC10AD78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8E4DA3F-8B63-4481-B664-A926380C73CA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14DCF50-5201-4306-90FF-1DEBC10AD78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6" y="-29418"/>
            <a:ext cx="9266185" cy="688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4808" y="-160367"/>
            <a:ext cx="29589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0" b="1" cap="all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C</a:t>
            </a:r>
            <a:r>
              <a:rPr lang="fr-FR" sz="4000" b="1" cap="all" dirty="0" smtClean="0">
                <a:ln w="5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OLLÈGE</a:t>
            </a:r>
            <a:r>
              <a:rPr lang="fr-FR" sz="3600" b="1" cap="all" dirty="0" smtClean="0">
                <a:ln w="5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 </a:t>
            </a:r>
          </a:p>
          <a:p>
            <a:r>
              <a:rPr lang="fr-FR" sz="6000" b="1" cap="all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fr-FR" sz="4000" b="1" cap="all" dirty="0" smtClean="0">
                <a:ln w="5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ICTOR</a:t>
            </a:r>
            <a:r>
              <a:rPr lang="fr-FR" sz="3600" b="1" cap="all" dirty="0" smtClean="0">
                <a:ln w="5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 	   </a:t>
            </a:r>
            <a:r>
              <a:rPr lang="fr-FR" sz="6000" b="1" cap="all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fr-FR" sz="4000" b="1" cap="all" dirty="0" smtClean="0">
                <a:ln w="5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UGO</a:t>
            </a:r>
            <a:r>
              <a:rPr lang="fr-FR" sz="3600" b="1" cap="all" dirty="0" smtClean="0">
                <a:ln w="5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 </a:t>
            </a:r>
            <a:endParaRPr lang="fr-FR" sz="2800" b="1" cap="all" dirty="0" smtClean="0">
              <a:ln w="50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04" y="349347"/>
            <a:ext cx="3113484" cy="222391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softEdge rad="11250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523913" y="5591274"/>
            <a:ext cx="54715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09H00 – 12H00</a:t>
            </a:r>
            <a:endParaRPr lang="fr-FR" sz="4400" b="1" cap="none" spc="0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Flèche droite à entaille 1"/>
          <p:cNvSpPr/>
          <p:nvPr/>
        </p:nvSpPr>
        <p:spPr>
          <a:xfrm flipH="1">
            <a:off x="5364088" y="1393964"/>
            <a:ext cx="1774680" cy="552895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De </a:t>
            </a:r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la 6</a:t>
            </a:r>
            <a:r>
              <a:rPr lang="fr-FR" sz="1200" baseline="30000" dirty="0">
                <a:solidFill>
                  <a:schemeClr val="accent6">
                    <a:lumMod val="75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 à la 3</a:t>
            </a:r>
            <a:r>
              <a:rPr lang="fr-FR" sz="1200" baseline="30000" dirty="0">
                <a:solidFill>
                  <a:schemeClr val="accent6">
                    <a:lumMod val="75000"/>
                  </a:schemeClr>
                </a:solidFill>
              </a:rPr>
              <a:t>ème</a:t>
            </a:r>
            <a:endParaRPr lang="fr-FR" sz="12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3" name="Flèche droite à entaille 2"/>
          <p:cNvSpPr/>
          <p:nvPr/>
        </p:nvSpPr>
        <p:spPr>
          <a:xfrm>
            <a:off x="7443394" y="1682671"/>
            <a:ext cx="1491028" cy="621553"/>
          </a:xfrm>
          <a:prstGeom prst="notchedRight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Dispositif ULIS</a:t>
            </a:r>
            <a:endParaRPr lang="fr-FR" sz="1200" dirty="0"/>
          </a:p>
        </p:txBody>
      </p:sp>
      <p:sp>
        <p:nvSpPr>
          <p:cNvPr id="9" name="Flèche droite à entaille 8"/>
          <p:cNvSpPr/>
          <p:nvPr/>
        </p:nvSpPr>
        <p:spPr>
          <a:xfrm flipH="1">
            <a:off x="4828692" y="2426584"/>
            <a:ext cx="2333442" cy="722787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 smtClean="0"/>
          </a:p>
          <a:p>
            <a:pPr algn="ctr"/>
            <a:r>
              <a:rPr lang="fr-FR" sz="1050" dirty="0" smtClean="0"/>
              <a:t>Option </a:t>
            </a:r>
            <a:r>
              <a:rPr lang="fr-FR" sz="1050" dirty="0" err="1" smtClean="0"/>
              <a:t>bilangue</a:t>
            </a:r>
            <a:r>
              <a:rPr lang="fr-FR" sz="1050" dirty="0" smtClean="0"/>
              <a:t> </a:t>
            </a:r>
          </a:p>
          <a:p>
            <a:pPr algn="ctr"/>
            <a:r>
              <a:rPr lang="fr-FR" sz="1050" dirty="0" smtClean="0"/>
              <a:t>Anglais – Allemand dès la 6</a:t>
            </a:r>
            <a:r>
              <a:rPr lang="fr-FR" sz="1050" baseline="30000" dirty="0" smtClean="0"/>
              <a:t>ème</a:t>
            </a:r>
            <a:endParaRPr lang="fr-FR" sz="1050" dirty="0" smtClean="0"/>
          </a:p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-684584" y="6533651"/>
            <a:ext cx="100877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cap="all" dirty="0">
                <a:ln w="5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a typeface="+mj-ea"/>
                <a:cs typeface="+mj-cs"/>
              </a:rPr>
              <a:t>52 avenue des </a:t>
            </a:r>
            <a:r>
              <a:rPr lang="fr-FR" sz="1400" b="1" cap="all" dirty="0" smtClean="0">
                <a:ln w="5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a typeface="+mj-ea"/>
                <a:cs typeface="+mj-cs"/>
              </a:rPr>
              <a:t>étangs - 78170 </a:t>
            </a:r>
            <a:r>
              <a:rPr lang="fr-FR" sz="1400" b="1" cap="all" dirty="0">
                <a:ln w="5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a typeface="+mj-ea"/>
                <a:cs typeface="+mj-cs"/>
              </a:rPr>
              <a:t>LA CELLE St </a:t>
            </a:r>
            <a:r>
              <a:rPr lang="fr-FR" sz="1400" b="1" cap="all" dirty="0" smtClean="0">
                <a:ln w="5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a typeface="+mj-ea"/>
                <a:cs typeface="+mj-cs"/>
              </a:rPr>
              <a:t>Cloud - 01.30.78.24.90</a:t>
            </a:r>
            <a:r>
              <a:rPr lang="fr-FR" sz="1400" b="1" cap="all" dirty="0" smtClean="0">
                <a:ln w="5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 - 0780036r</a:t>
            </a:r>
            <a:r>
              <a:rPr lang="fr-FR" sz="1400" cap="all" dirty="0" smtClean="0">
                <a:ln w="5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@</a:t>
            </a:r>
            <a:r>
              <a:rPr lang="fr-FR" sz="1400" b="1" cap="all" dirty="0" smtClean="0">
                <a:ln w="5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ac-versailles.fr</a:t>
            </a:r>
            <a:endParaRPr lang="fr-FR" sz="1400" dirty="0">
              <a:ln w="50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ea typeface="+mj-ea"/>
              <a:cs typeface="+mj-cs"/>
            </a:endParaRPr>
          </a:p>
          <a:p>
            <a:pPr algn="ctr"/>
            <a:endParaRPr lang="fr-FR" dirty="0"/>
          </a:p>
        </p:txBody>
      </p:sp>
      <p:sp>
        <p:nvSpPr>
          <p:cNvPr id="11" name="Flèche droite à entaille 10"/>
          <p:cNvSpPr/>
          <p:nvPr/>
        </p:nvSpPr>
        <p:spPr>
          <a:xfrm flipH="1">
            <a:off x="5107939" y="3625375"/>
            <a:ext cx="2015963" cy="608598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100" dirty="0" smtClean="0">
                <a:solidFill>
                  <a:schemeClr val="accent4">
                    <a:lumMod val="50000"/>
                  </a:schemeClr>
                </a:solidFill>
              </a:rPr>
              <a:t>Option latin dès la 5</a:t>
            </a:r>
            <a:r>
              <a:rPr lang="fr-FR" sz="1100" baseline="30000" dirty="0" smtClean="0">
                <a:solidFill>
                  <a:schemeClr val="accent4">
                    <a:lumMod val="50000"/>
                  </a:schemeClr>
                </a:solidFill>
              </a:rPr>
              <a:t>ème</a:t>
            </a:r>
            <a:r>
              <a:rPr lang="fr-FR" sz="11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ctr"/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91764" y="5988899"/>
            <a:ext cx="32522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Venez nombreux !</a:t>
            </a:r>
            <a:endParaRPr lang="fr-F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Organigramme : Alternative 14"/>
          <p:cNvSpPr/>
          <p:nvPr/>
        </p:nvSpPr>
        <p:spPr>
          <a:xfrm>
            <a:off x="7162134" y="1270794"/>
            <a:ext cx="258846" cy="4320480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à entaille 15"/>
          <p:cNvSpPr/>
          <p:nvPr/>
        </p:nvSpPr>
        <p:spPr>
          <a:xfrm>
            <a:off x="7484000" y="2977303"/>
            <a:ext cx="1409815" cy="648072"/>
          </a:xfrm>
          <a:prstGeom prst="notch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accent5">
                    <a:lumMod val="75000"/>
                  </a:schemeClr>
                </a:solidFill>
              </a:rPr>
              <a:t>Devoirs faits</a:t>
            </a:r>
            <a:endParaRPr lang="fr-FR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Flèche droite à entaille 18"/>
          <p:cNvSpPr/>
          <p:nvPr/>
        </p:nvSpPr>
        <p:spPr>
          <a:xfrm>
            <a:off x="7443394" y="4142780"/>
            <a:ext cx="1574912" cy="654372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 smtClean="0"/>
          </a:p>
          <a:p>
            <a:pPr algn="ctr"/>
            <a:endParaRPr lang="fr-FR" sz="1200" dirty="0"/>
          </a:p>
          <a:p>
            <a:pPr algn="ctr"/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Ateliers, clubs</a:t>
            </a:r>
          </a:p>
          <a:p>
            <a:pPr algn="ctr"/>
            <a:endParaRPr lang="fr-FR" sz="2400" dirty="0"/>
          </a:p>
        </p:txBody>
      </p:sp>
      <p:sp>
        <p:nvSpPr>
          <p:cNvPr id="20" name="Flèche droite à entaille 19"/>
          <p:cNvSpPr/>
          <p:nvPr/>
        </p:nvSpPr>
        <p:spPr>
          <a:xfrm flipH="1">
            <a:off x="5499804" y="4653136"/>
            <a:ext cx="1587810" cy="527357"/>
          </a:xfrm>
          <a:prstGeom prst="notchedRightArrow">
            <a:avLst/>
          </a:prstGeom>
          <a:solidFill>
            <a:srgbClr val="20A0A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Sorties scolaires</a:t>
            </a:r>
            <a:endParaRPr lang="fr-FR" sz="12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"/>
            <a:ext cx="2694801" cy="1164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Ellipse 17"/>
          <p:cNvSpPr/>
          <p:nvPr/>
        </p:nvSpPr>
        <p:spPr>
          <a:xfrm>
            <a:off x="174289" y="2573261"/>
            <a:ext cx="4928857" cy="2343553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SAMEDI </a:t>
            </a:r>
          </a:p>
          <a:p>
            <a:pPr algn="ctr"/>
            <a:r>
              <a:rPr lang="fr-FR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11 </a:t>
            </a:r>
            <a:r>
              <a:rPr lang="fr-F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février </a:t>
            </a:r>
            <a:r>
              <a:rPr lang="fr-FR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2023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641">
            <a:off x="70562" y="4719025"/>
            <a:ext cx="1030465" cy="796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5031">
            <a:off x="8134971" y="4898746"/>
            <a:ext cx="703369" cy="1041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71" y="4663350"/>
            <a:ext cx="1039024" cy="949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076" y="5296207"/>
            <a:ext cx="893698" cy="672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627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271</TotalTime>
  <Words>54</Words>
  <Application>Microsoft Office PowerPoint</Application>
  <PresentationFormat>Affichage à l'écran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Opulent</vt:lpstr>
      <vt:lpstr>Présentation PowerPoint</vt:lpstr>
    </vt:vector>
  </TitlesOfParts>
  <Company>Yvelines Numériques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PORTES OUVERTES</dc:title>
  <dc:creator>sec1</dc:creator>
  <cp:lastModifiedBy>sec1</cp:lastModifiedBy>
  <cp:revision>22</cp:revision>
  <cp:lastPrinted>2022-12-15T16:00:04Z</cp:lastPrinted>
  <dcterms:created xsi:type="dcterms:W3CDTF">2022-12-05T15:11:47Z</dcterms:created>
  <dcterms:modified xsi:type="dcterms:W3CDTF">2022-12-15T16:24:37Z</dcterms:modified>
</cp:coreProperties>
</file>